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1" r:id="rId2"/>
    <p:sldId id="286" r:id="rId3"/>
    <p:sldId id="297" r:id="rId4"/>
    <p:sldId id="324" r:id="rId5"/>
    <p:sldId id="313" r:id="rId6"/>
    <p:sldId id="325" r:id="rId7"/>
    <p:sldId id="326" r:id="rId8"/>
    <p:sldId id="293" r:id="rId9"/>
    <p:sldId id="294" r:id="rId10"/>
    <p:sldId id="329" r:id="rId11"/>
    <p:sldId id="328" r:id="rId12"/>
    <p:sldId id="315" r:id="rId13"/>
    <p:sldId id="330" r:id="rId14"/>
    <p:sldId id="314" r:id="rId15"/>
    <p:sldId id="319" r:id="rId16"/>
    <p:sldId id="317" r:id="rId17"/>
    <p:sldId id="318" r:id="rId18"/>
    <p:sldId id="321" r:id="rId19"/>
    <p:sldId id="320" r:id="rId20"/>
    <p:sldId id="31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7FF"/>
    <a:srgbClr val="FF0000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94660"/>
  </p:normalViewPr>
  <p:slideViewPr>
    <p:cSldViewPr snapToGrid="0">
      <p:cViewPr>
        <p:scale>
          <a:sx n="84" d="100"/>
          <a:sy n="84" d="100"/>
        </p:scale>
        <p:origin x="-1644" y="-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D731C6-ED1D-4A1F-8C3B-0D9A201DA5A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A2D12FF-9A7E-48B5-96FA-2D3F81750F2D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2014г.</a:t>
          </a:r>
        </a:p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260 детей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BB40A75-EB0E-43A9-8C3E-4F0DD9CB39C8}" type="parTrans" cxnId="{BCEA5AF8-932B-4D6E-8F3F-1EAD4144EA5D}">
      <dgm:prSet/>
      <dgm:spPr/>
      <dgm:t>
        <a:bodyPr/>
        <a:lstStyle/>
        <a:p>
          <a:endParaRPr lang="ru-RU"/>
        </a:p>
      </dgm:t>
    </dgm:pt>
    <dgm:pt modelId="{DE93F52F-B511-4FFA-9079-CD660843F287}" type="sibTrans" cxnId="{BCEA5AF8-932B-4D6E-8F3F-1EAD4144EA5D}">
      <dgm:prSet/>
      <dgm:spPr/>
      <dgm:t>
        <a:bodyPr/>
        <a:lstStyle/>
        <a:p>
          <a:endParaRPr lang="ru-RU"/>
        </a:p>
      </dgm:t>
    </dgm:pt>
    <dgm:pt modelId="{236D490D-D561-42A0-BCFD-4A9F2D3E2ED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2020г.</a:t>
          </a:r>
        </a:p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310 детей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9637498-4611-4ACC-843B-FF6729029A26}" type="parTrans" cxnId="{832CACA3-1801-4806-AD9B-91197257AB23}">
      <dgm:prSet/>
      <dgm:spPr/>
      <dgm:t>
        <a:bodyPr/>
        <a:lstStyle/>
        <a:p>
          <a:endParaRPr lang="ru-RU"/>
        </a:p>
      </dgm:t>
    </dgm:pt>
    <dgm:pt modelId="{61D74E8E-D896-4B2F-A6E1-3F2D67F30A52}" type="sibTrans" cxnId="{832CACA3-1801-4806-AD9B-91197257AB23}">
      <dgm:prSet/>
      <dgm:spPr/>
      <dgm:t>
        <a:bodyPr/>
        <a:lstStyle/>
        <a:p>
          <a:endParaRPr lang="ru-RU"/>
        </a:p>
      </dgm:t>
    </dgm:pt>
    <dgm:pt modelId="{141B8EEA-1E12-400C-BFF1-A85D69B1BA4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2021г.</a:t>
          </a:r>
        </a:p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341 ребенок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E027BF2-F516-443F-B90A-6AEF8F87DC64}" type="parTrans" cxnId="{AF8B4026-A52C-47C1-9D70-E36D45D2658F}">
      <dgm:prSet/>
      <dgm:spPr/>
      <dgm:t>
        <a:bodyPr/>
        <a:lstStyle/>
        <a:p>
          <a:endParaRPr lang="ru-RU"/>
        </a:p>
      </dgm:t>
    </dgm:pt>
    <dgm:pt modelId="{EBF7B045-8BDA-4597-83EA-0DE722A8982F}" type="sibTrans" cxnId="{AF8B4026-A52C-47C1-9D70-E36D45D2658F}">
      <dgm:prSet/>
      <dgm:spPr/>
      <dgm:t>
        <a:bodyPr/>
        <a:lstStyle/>
        <a:p>
          <a:endParaRPr lang="ru-RU"/>
        </a:p>
      </dgm:t>
    </dgm:pt>
    <dgm:pt modelId="{3781C41A-3141-4FB1-BBC2-C3D3793349E8}" type="pres">
      <dgm:prSet presAssocID="{5BD731C6-ED1D-4A1F-8C3B-0D9A201DA5AD}" presName="Name0" presStyleCnt="0">
        <dgm:presLayoutVars>
          <dgm:dir/>
          <dgm:resizeHandles val="exact"/>
        </dgm:presLayoutVars>
      </dgm:prSet>
      <dgm:spPr/>
    </dgm:pt>
    <dgm:pt modelId="{88D22BA6-551F-41AC-B8A1-9E0ED10096D2}" type="pres">
      <dgm:prSet presAssocID="{5BD731C6-ED1D-4A1F-8C3B-0D9A201DA5AD}" presName="arrow" presStyleLbl="bgShp" presStyleIdx="0" presStyleCnt="1"/>
      <dgm:spPr>
        <a:solidFill>
          <a:schemeClr val="accent2">
            <a:lumMod val="60000"/>
            <a:lumOff val="40000"/>
          </a:schemeClr>
        </a:solidFill>
      </dgm:spPr>
    </dgm:pt>
    <dgm:pt modelId="{4C9F911D-DD03-4D8C-8014-C5F3E50E075B}" type="pres">
      <dgm:prSet presAssocID="{5BD731C6-ED1D-4A1F-8C3B-0D9A201DA5AD}" presName="points" presStyleCnt="0"/>
      <dgm:spPr/>
    </dgm:pt>
    <dgm:pt modelId="{049CB53B-3493-4623-854B-14C6C0CEBB55}" type="pres">
      <dgm:prSet presAssocID="{AA2D12FF-9A7E-48B5-96FA-2D3F81750F2D}" presName="compositeA" presStyleCnt="0"/>
      <dgm:spPr/>
    </dgm:pt>
    <dgm:pt modelId="{97DFF485-8817-42CA-B33F-800A4D9F0D17}" type="pres">
      <dgm:prSet presAssocID="{AA2D12FF-9A7E-48B5-96FA-2D3F81750F2D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FB3E6-4EE4-40BA-8434-92E5F4794B0C}" type="pres">
      <dgm:prSet presAssocID="{AA2D12FF-9A7E-48B5-96FA-2D3F81750F2D}" presName="circleA" presStyleLbl="node1" presStyleIdx="0" presStyleCnt="3"/>
      <dgm:spPr>
        <a:solidFill>
          <a:schemeClr val="accent5">
            <a:lumMod val="75000"/>
          </a:schemeClr>
        </a:solidFill>
      </dgm:spPr>
    </dgm:pt>
    <dgm:pt modelId="{4FE73CB1-F8F4-4F8C-87EB-50C245340057}" type="pres">
      <dgm:prSet presAssocID="{AA2D12FF-9A7E-48B5-96FA-2D3F81750F2D}" presName="spaceA" presStyleCnt="0"/>
      <dgm:spPr/>
    </dgm:pt>
    <dgm:pt modelId="{BDFBF3D5-8D5A-42B9-8231-5354200642CF}" type="pres">
      <dgm:prSet presAssocID="{DE93F52F-B511-4FFA-9079-CD660843F287}" presName="space" presStyleCnt="0"/>
      <dgm:spPr/>
    </dgm:pt>
    <dgm:pt modelId="{0035CD5E-44E9-4533-BB91-185C7EF25977}" type="pres">
      <dgm:prSet presAssocID="{236D490D-D561-42A0-BCFD-4A9F2D3E2ED3}" presName="compositeB" presStyleCnt="0"/>
      <dgm:spPr/>
    </dgm:pt>
    <dgm:pt modelId="{1615CE33-5663-4A2B-BD08-61E440A42212}" type="pres">
      <dgm:prSet presAssocID="{236D490D-D561-42A0-BCFD-4A9F2D3E2ED3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5ED5D9-34C0-4B4D-ABAA-C31B66C75BE5}" type="pres">
      <dgm:prSet presAssocID="{236D490D-D561-42A0-BCFD-4A9F2D3E2ED3}" presName="circleB" presStyleLbl="node1" presStyleIdx="1" presStyleCnt="3"/>
      <dgm:spPr>
        <a:solidFill>
          <a:schemeClr val="accent5">
            <a:lumMod val="75000"/>
          </a:schemeClr>
        </a:solidFill>
      </dgm:spPr>
    </dgm:pt>
    <dgm:pt modelId="{3F0EFE0D-086D-421C-ADE8-28A4BCFBF410}" type="pres">
      <dgm:prSet presAssocID="{236D490D-D561-42A0-BCFD-4A9F2D3E2ED3}" presName="spaceB" presStyleCnt="0"/>
      <dgm:spPr/>
    </dgm:pt>
    <dgm:pt modelId="{CDA17816-3724-43A7-87A3-267B82DE666F}" type="pres">
      <dgm:prSet presAssocID="{61D74E8E-D896-4B2F-A6E1-3F2D67F30A52}" presName="space" presStyleCnt="0"/>
      <dgm:spPr/>
    </dgm:pt>
    <dgm:pt modelId="{4CBDE02A-89A5-48F7-9642-30D3E979709F}" type="pres">
      <dgm:prSet presAssocID="{141B8EEA-1E12-400C-BFF1-A85D69B1BA47}" presName="compositeA" presStyleCnt="0"/>
      <dgm:spPr/>
    </dgm:pt>
    <dgm:pt modelId="{9BCEA8E7-6A19-4D13-8820-61D1FCC1C942}" type="pres">
      <dgm:prSet presAssocID="{141B8EEA-1E12-400C-BFF1-A85D69B1BA47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33F24-A8DC-4EB0-A73A-7B53B362AD4B}" type="pres">
      <dgm:prSet presAssocID="{141B8EEA-1E12-400C-BFF1-A85D69B1BA47}" presName="circleA" presStyleLbl="node1" presStyleIdx="2" presStyleCnt="3"/>
      <dgm:spPr>
        <a:solidFill>
          <a:schemeClr val="accent5">
            <a:lumMod val="75000"/>
          </a:schemeClr>
        </a:solidFill>
      </dgm:spPr>
    </dgm:pt>
    <dgm:pt modelId="{C102348E-51EA-4571-8A4E-5E01EA972B03}" type="pres">
      <dgm:prSet presAssocID="{141B8EEA-1E12-400C-BFF1-A85D69B1BA47}" presName="spaceA" presStyleCnt="0"/>
      <dgm:spPr/>
    </dgm:pt>
  </dgm:ptLst>
  <dgm:cxnLst>
    <dgm:cxn modelId="{1002DA2C-2C3B-4951-82D0-894D38E565E4}" type="presOf" srcId="{5BD731C6-ED1D-4A1F-8C3B-0D9A201DA5AD}" destId="{3781C41A-3141-4FB1-BBC2-C3D3793349E8}" srcOrd="0" destOrd="0" presId="urn:microsoft.com/office/officeart/2005/8/layout/hProcess11"/>
    <dgm:cxn modelId="{699EC58A-F675-4F89-8132-B7F4D0B53529}" type="presOf" srcId="{141B8EEA-1E12-400C-BFF1-A85D69B1BA47}" destId="{9BCEA8E7-6A19-4D13-8820-61D1FCC1C942}" srcOrd="0" destOrd="0" presId="urn:microsoft.com/office/officeart/2005/8/layout/hProcess11"/>
    <dgm:cxn modelId="{AF8B4026-A52C-47C1-9D70-E36D45D2658F}" srcId="{5BD731C6-ED1D-4A1F-8C3B-0D9A201DA5AD}" destId="{141B8EEA-1E12-400C-BFF1-A85D69B1BA47}" srcOrd="2" destOrd="0" parTransId="{DE027BF2-F516-443F-B90A-6AEF8F87DC64}" sibTransId="{EBF7B045-8BDA-4597-83EA-0DE722A8982F}"/>
    <dgm:cxn modelId="{3C94D6CB-CDB7-4C93-969D-E5098CE2E9E2}" type="presOf" srcId="{AA2D12FF-9A7E-48B5-96FA-2D3F81750F2D}" destId="{97DFF485-8817-42CA-B33F-800A4D9F0D17}" srcOrd="0" destOrd="0" presId="urn:microsoft.com/office/officeart/2005/8/layout/hProcess11"/>
    <dgm:cxn modelId="{BCEA5AF8-932B-4D6E-8F3F-1EAD4144EA5D}" srcId="{5BD731C6-ED1D-4A1F-8C3B-0D9A201DA5AD}" destId="{AA2D12FF-9A7E-48B5-96FA-2D3F81750F2D}" srcOrd="0" destOrd="0" parTransId="{BBB40A75-EB0E-43A9-8C3E-4F0DD9CB39C8}" sibTransId="{DE93F52F-B511-4FFA-9079-CD660843F287}"/>
    <dgm:cxn modelId="{832CACA3-1801-4806-AD9B-91197257AB23}" srcId="{5BD731C6-ED1D-4A1F-8C3B-0D9A201DA5AD}" destId="{236D490D-D561-42A0-BCFD-4A9F2D3E2ED3}" srcOrd="1" destOrd="0" parTransId="{99637498-4611-4ACC-843B-FF6729029A26}" sibTransId="{61D74E8E-D896-4B2F-A6E1-3F2D67F30A52}"/>
    <dgm:cxn modelId="{9618306A-FF44-4A15-A8E1-1EC86111C6E9}" type="presOf" srcId="{236D490D-D561-42A0-BCFD-4A9F2D3E2ED3}" destId="{1615CE33-5663-4A2B-BD08-61E440A42212}" srcOrd="0" destOrd="0" presId="urn:microsoft.com/office/officeart/2005/8/layout/hProcess11"/>
    <dgm:cxn modelId="{5C17BA4E-C229-4D21-A436-F86EFF4D13D7}" type="presParOf" srcId="{3781C41A-3141-4FB1-BBC2-C3D3793349E8}" destId="{88D22BA6-551F-41AC-B8A1-9E0ED10096D2}" srcOrd="0" destOrd="0" presId="urn:microsoft.com/office/officeart/2005/8/layout/hProcess11"/>
    <dgm:cxn modelId="{6D2598CD-9C42-4C36-9448-D5BF3DA1AA8E}" type="presParOf" srcId="{3781C41A-3141-4FB1-BBC2-C3D3793349E8}" destId="{4C9F911D-DD03-4D8C-8014-C5F3E50E075B}" srcOrd="1" destOrd="0" presId="urn:microsoft.com/office/officeart/2005/8/layout/hProcess11"/>
    <dgm:cxn modelId="{C88A13C6-0D0E-45BC-8746-5824DEE3AC74}" type="presParOf" srcId="{4C9F911D-DD03-4D8C-8014-C5F3E50E075B}" destId="{049CB53B-3493-4623-854B-14C6C0CEBB55}" srcOrd="0" destOrd="0" presId="urn:microsoft.com/office/officeart/2005/8/layout/hProcess11"/>
    <dgm:cxn modelId="{A8AFA2D9-FEE7-4CC7-B020-15D779F54867}" type="presParOf" srcId="{049CB53B-3493-4623-854B-14C6C0CEBB55}" destId="{97DFF485-8817-42CA-B33F-800A4D9F0D17}" srcOrd="0" destOrd="0" presId="urn:microsoft.com/office/officeart/2005/8/layout/hProcess11"/>
    <dgm:cxn modelId="{74E5E910-81B2-4525-8679-341D9F98B383}" type="presParOf" srcId="{049CB53B-3493-4623-854B-14C6C0CEBB55}" destId="{6ECFB3E6-4EE4-40BA-8434-92E5F4794B0C}" srcOrd="1" destOrd="0" presId="urn:microsoft.com/office/officeart/2005/8/layout/hProcess11"/>
    <dgm:cxn modelId="{250C3D92-9B64-4ACE-B66F-E23C73DF0DEB}" type="presParOf" srcId="{049CB53B-3493-4623-854B-14C6C0CEBB55}" destId="{4FE73CB1-F8F4-4F8C-87EB-50C245340057}" srcOrd="2" destOrd="0" presId="urn:microsoft.com/office/officeart/2005/8/layout/hProcess11"/>
    <dgm:cxn modelId="{E5B33CD3-4B11-4718-831E-4016A58E560C}" type="presParOf" srcId="{4C9F911D-DD03-4D8C-8014-C5F3E50E075B}" destId="{BDFBF3D5-8D5A-42B9-8231-5354200642CF}" srcOrd="1" destOrd="0" presId="urn:microsoft.com/office/officeart/2005/8/layout/hProcess11"/>
    <dgm:cxn modelId="{2D1F11CD-5180-4D4A-99E2-3B660D16A495}" type="presParOf" srcId="{4C9F911D-DD03-4D8C-8014-C5F3E50E075B}" destId="{0035CD5E-44E9-4533-BB91-185C7EF25977}" srcOrd="2" destOrd="0" presId="urn:microsoft.com/office/officeart/2005/8/layout/hProcess11"/>
    <dgm:cxn modelId="{5EFCA09E-D3DF-4009-B70A-0B969C2D7FDD}" type="presParOf" srcId="{0035CD5E-44E9-4533-BB91-185C7EF25977}" destId="{1615CE33-5663-4A2B-BD08-61E440A42212}" srcOrd="0" destOrd="0" presId="urn:microsoft.com/office/officeart/2005/8/layout/hProcess11"/>
    <dgm:cxn modelId="{E0220B9F-0268-4036-BD99-FFACA492F03D}" type="presParOf" srcId="{0035CD5E-44E9-4533-BB91-185C7EF25977}" destId="{FA5ED5D9-34C0-4B4D-ABAA-C31B66C75BE5}" srcOrd="1" destOrd="0" presId="urn:microsoft.com/office/officeart/2005/8/layout/hProcess11"/>
    <dgm:cxn modelId="{21163F14-A3C9-4EC2-96B2-34CC2DF08A0C}" type="presParOf" srcId="{0035CD5E-44E9-4533-BB91-185C7EF25977}" destId="{3F0EFE0D-086D-421C-ADE8-28A4BCFBF410}" srcOrd="2" destOrd="0" presId="urn:microsoft.com/office/officeart/2005/8/layout/hProcess11"/>
    <dgm:cxn modelId="{DAEFF370-30BC-4F6A-A9C4-BA1179C16FAC}" type="presParOf" srcId="{4C9F911D-DD03-4D8C-8014-C5F3E50E075B}" destId="{CDA17816-3724-43A7-87A3-267B82DE666F}" srcOrd="3" destOrd="0" presId="urn:microsoft.com/office/officeart/2005/8/layout/hProcess11"/>
    <dgm:cxn modelId="{C1CE5024-967E-40F0-BBAA-CA3D50436392}" type="presParOf" srcId="{4C9F911D-DD03-4D8C-8014-C5F3E50E075B}" destId="{4CBDE02A-89A5-48F7-9642-30D3E979709F}" srcOrd="4" destOrd="0" presId="urn:microsoft.com/office/officeart/2005/8/layout/hProcess11"/>
    <dgm:cxn modelId="{C987FAF7-C6C1-4426-864D-E3066982668E}" type="presParOf" srcId="{4CBDE02A-89A5-48F7-9642-30D3E979709F}" destId="{9BCEA8E7-6A19-4D13-8820-61D1FCC1C942}" srcOrd="0" destOrd="0" presId="urn:microsoft.com/office/officeart/2005/8/layout/hProcess11"/>
    <dgm:cxn modelId="{3C1BBD6E-2CD8-4D84-8055-F6A0C22FEC0F}" type="presParOf" srcId="{4CBDE02A-89A5-48F7-9642-30D3E979709F}" destId="{6F833F24-A8DC-4EB0-A73A-7B53B362AD4B}" srcOrd="1" destOrd="0" presId="urn:microsoft.com/office/officeart/2005/8/layout/hProcess11"/>
    <dgm:cxn modelId="{28D29AD3-666C-4800-9557-265C9CFDBAB5}" type="presParOf" srcId="{4CBDE02A-89A5-48F7-9642-30D3E979709F}" destId="{C102348E-51EA-4571-8A4E-5E01EA972B0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22BA6-551F-41AC-B8A1-9E0ED10096D2}">
      <dsp:nvSpPr>
        <dsp:cNvPr id="0" name=""/>
        <dsp:cNvSpPr/>
      </dsp:nvSpPr>
      <dsp:spPr>
        <a:xfrm>
          <a:off x="0" y="385893"/>
          <a:ext cx="6626577" cy="514525"/>
        </a:xfrm>
        <a:prstGeom prst="notchedRightArrow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FF485-8817-42CA-B33F-800A4D9F0D17}">
      <dsp:nvSpPr>
        <dsp:cNvPr id="0" name=""/>
        <dsp:cNvSpPr/>
      </dsp:nvSpPr>
      <dsp:spPr>
        <a:xfrm>
          <a:off x="2912" y="0"/>
          <a:ext cx="1921966" cy="51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2014г.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260 детей</a:t>
          </a:r>
          <a:endParaRPr lang="ru-RU" sz="1400" b="1" kern="1200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12" y="0"/>
        <a:ext cx="1921966" cy="514525"/>
      </dsp:txXfrm>
    </dsp:sp>
    <dsp:sp modelId="{6ECFB3E6-4EE4-40BA-8434-92E5F4794B0C}">
      <dsp:nvSpPr>
        <dsp:cNvPr id="0" name=""/>
        <dsp:cNvSpPr/>
      </dsp:nvSpPr>
      <dsp:spPr>
        <a:xfrm>
          <a:off x="899579" y="578840"/>
          <a:ext cx="128631" cy="128631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5CE33-5663-4A2B-BD08-61E440A42212}">
      <dsp:nvSpPr>
        <dsp:cNvPr id="0" name=""/>
        <dsp:cNvSpPr/>
      </dsp:nvSpPr>
      <dsp:spPr>
        <a:xfrm>
          <a:off x="2020976" y="771787"/>
          <a:ext cx="1921966" cy="51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2020г.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310 детей</a:t>
          </a:r>
          <a:endParaRPr lang="ru-RU" sz="1400" b="1" kern="1200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20976" y="771787"/>
        <a:ext cx="1921966" cy="514525"/>
      </dsp:txXfrm>
    </dsp:sp>
    <dsp:sp modelId="{FA5ED5D9-34C0-4B4D-ABAA-C31B66C75BE5}">
      <dsp:nvSpPr>
        <dsp:cNvPr id="0" name=""/>
        <dsp:cNvSpPr/>
      </dsp:nvSpPr>
      <dsp:spPr>
        <a:xfrm>
          <a:off x="2917644" y="578840"/>
          <a:ext cx="128631" cy="128631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CEA8E7-6A19-4D13-8820-61D1FCC1C942}">
      <dsp:nvSpPr>
        <dsp:cNvPr id="0" name=""/>
        <dsp:cNvSpPr/>
      </dsp:nvSpPr>
      <dsp:spPr>
        <a:xfrm>
          <a:off x="4039041" y="0"/>
          <a:ext cx="1921966" cy="51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2021г.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341 ребенок</a:t>
          </a:r>
          <a:endParaRPr lang="ru-RU" sz="1400" b="1" kern="1200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39041" y="0"/>
        <a:ext cx="1921966" cy="514525"/>
      </dsp:txXfrm>
    </dsp:sp>
    <dsp:sp modelId="{6F833F24-A8DC-4EB0-A73A-7B53B362AD4B}">
      <dsp:nvSpPr>
        <dsp:cNvPr id="0" name=""/>
        <dsp:cNvSpPr/>
      </dsp:nvSpPr>
      <dsp:spPr>
        <a:xfrm>
          <a:off x="4935709" y="578840"/>
          <a:ext cx="128631" cy="128631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EC066-52AA-4BB8-90A9-63B6F6608483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D65C5-C955-4317-98F4-3C47E52AF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699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20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4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85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87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4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85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39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6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967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75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B485-4469-4E64-9AAC-90856EE9ED40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40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microsoft.com/office/2007/relationships/hdphoto" Target="../media/hdphoto4.wdp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4.JP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9.wdp"/><Relationship Id="rId3" Type="http://schemas.openxmlformats.org/officeDocument/2006/relationships/image" Target="../media/image2.png"/><Relationship Id="rId7" Type="http://schemas.microsoft.com/office/2007/relationships/hdphoto" Target="../media/hdphoto6.wdp"/><Relationship Id="rId12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microsoft.com/office/2007/relationships/hdphoto" Target="../media/hdphoto8.wdp"/><Relationship Id="rId5" Type="http://schemas.openxmlformats.org/officeDocument/2006/relationships/image" Target="../media/image29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.png"/><Relationship Id="rId7" Type="http://schemas.microsoft.com/office/2007/relationships/hdphoto" Target="../media/hdphoto10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microsoft.com/office/2007/relationships/hdphoto" Target="../media/hdphoto14.wdp"/><Relationship Id="rId3" Type="http://schemas.openxmlformats.org/officeDocument/2006/relationships/image" Target="../media/image2.png"/><Relationship Id="rId7" Type="http://schemas.openxmlformats.org/officeDocument/2006/relationships/image" Target="../media/image34.jpeg"/><Relationship Id="rId12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microsoft.com/office/2007/relationships/hdphoto" Target="../media/hdphoto13.wdp"/><Relationship Id="rId5" Type="http://schemas.openxmlformats.org/officeDocument/2006/relationships/image" Target="../media/image37.jpeg"/><Relationship Id="rId10" Type="http://schemas.openxmlformats.org/officeDocument/2006/relationships/image" Target="../media/image39.png"/><Relationship Id="rId4" Type="http://schemas.openxmlformats.org/officeDocument/2006/relationships/image" Target="../media/image28.png"/><Relationship Id="rId9" Type="http://schemas.microsoft.com/office/2007/relationships/hdphoto" Target="../media/hdphoto12.wdp"/><Relationship Id="rId1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42.jpe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43.jpe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4.JP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13261" y="39783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-2110" y="262196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642093" y="4498893"/>
            <a:ext cx="8310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Заведующий:  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ЗИННУРОВА </a:t>
            </a:r>
          </a:p>
          <a:p>
            <a:pPr algn="r"/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Гульнур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Исмагиловна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5647" y="1432680"/>
            <a:ext cx="10679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КОНКУРСНОЕ ДВИЖЕНИЕ 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ФАКТОР ПОВЫШЕНИЯ КАЧЕСТВА ОБРАЗОВАНИЯ ДОШКОЛЬНОГО УЧРЕЖДЕНИЯ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Объект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40"/>
          <a:stretch/>
        </p:blipFill>
        <p:spPr>
          <a:xfrm>
            <a:off x="-4233" y="5429956"/>
            <a:ext cx="12196233" cy="143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27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1878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2850139" y="505613"/>
            <a:ext cx="7411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грантов </a:t>
            </a:r>
          </a:p>
        </p:txBody>
      </p:sp>
      <p:pic>
        <p:nvPicPr>
          <p:cNvPr id="22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3636111" y="1611900"/>
            <a:ext cx="1029273" cy="9264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20492" y="1782723"/>
            <a:ext cx="39056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млн. 583 тыс. руб.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46499" y="4660524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детского сада новым оборудованием и учебно-дидактическими материалами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677245" y="4660524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и педагогов в вопросах образования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150748" y="2951013"/>
            <a:ext cx="3890504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УЧАСТИЯ     В ГРАНТАХ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3636111" y="4806777"/>
            <a:ext cx="1219200" cy="11288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7086448" y="4806777"/>
            <a:ext cx="1309511" cy="11288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 descr="https://phonoteka.org/uploads/posts/2021-04/1618911354_12-phonoteka_org-p-fon-chelovechki-12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6" t="5844" r="10396" b="6129"/>
          <a:stretch/>
        </p:blipFill>
        <p:spPr bwMode="auto">
          <a:xfrm>
            <a:off x="5074051" y="4553029"/>
            <a:ext cx="1699283" cy="204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780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User\Desktop\монтессори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" b="4024"/>
          <a:stretch/>
        </p:blipFill>
        <p:spPr bwMode="auto">
          <a:xfrm>
            <a:off x="2471439" y="423072"/>
            <a:ext cx="8227204" cy="582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954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сенсорна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" b="3828"/>
          <a:stretch/>
        </p:blipFill>
        <p:spPr bwMode="auto">
          <a:xfrm>
            <a:off x="2564699" y="361014"/>
            <a:ext cx="8288040" cy="587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667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1878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D:\Сандугач\фото КЦ\Фото работа\Повышение КП\IMG-20201127-WA0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1" y="3226023"/>
            <a:ext cx="4478521" cy="335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Сандугач\ГРАНТ фото сокращ\3. Проекты, площадки\IMG_20181129_1507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375" y="1240053"/>
            <a:ext cx="6116185" cy="458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28316" y="116612"/>
            <a:ext cx="7411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517117" y="63616"/>
            <a:ext cx="982132" cy="88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712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:\ТАТАРСКИЙ грант\фото\GIs5vLeX13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2" y="3832680"/>
            <a:ext cx="4251436" cy="283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869949" y="349967"/>
            <a:ext cx="65818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сотрудничать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150423" y="191387"/>
            <a:ext cx="1221590" cy="1099523"/>
          </a:xfrm>
          <a:prstGeom prst="rect">
            <a:avLst/>
          </a:prstGeom>
        </p:spPr>
      </p:pic>
      <p:pic>
        <p:nvPicPr>
          <p:cNvPr id="10242" name="Picture 2" descr="D:\Сандугач\ГРАНТ фото сокращ\3. Проекты, площадки\ZqhMTIHmp4M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7" t="19409" b="9660"/>
          <a:stretch/>
        </p:blipFill>
        <p:spPr bwMode="auto">
          <a:xfrm>
            <a:off x="4504267" y="1359749"/>
            <a:ext cx="3561974" cy="261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Сандугач\ГРАНТ фото сокращ\5. Опыт работы с род (из пред. опыта)\20190430_1058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762" y="3975123"/>
            <a:ext cx="3589867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239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E:\логотип КЦ Мы вместе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437" y="262196"/>
            <a:ext cx="2254214" cy="218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Сандугач\ГРАНТ фото сокращ\8. Описание раб КЦ\jBBGr0dHwj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474" y="262196"/>
            <a:ext cx="2747725" cy="27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Равилевн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29" y="3506838"/>
            <a:ext cx="4859323" cy="272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Семинар Хайруллина Игры по запуску речи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037" y="3476531"/>
            <a:ext cx="4898584" cy="273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1" t="7759" r="9386" b="4894"/>
          <a:stretch/>
        </p:blipFill>
        <p:spPr bwMode="auto">
          <a:xfrm>
            <a:off x="5328149" y="262196"/>
            <a:ext cx="3917633" cy="27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1956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D:\ТАТАРСКИЙ грант\названия тат грант\Слайд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" t="21138" r="64072" b="20445"/>
          <a:stretch/>
        </p:blipFill>
        <p:spPr bwMode="auto">
          <a:xfrm>
            <a:off x="9631737" y="18780"/>
            <a:ext cx="2476770" cy="25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ТАТАРСКИЙ грант\тат костюм\WhatsApp Image 2021-07-08 at 15.14.38 (1).jpe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408" y="1797150"/>
            <a:ext cx="6060792" cy="454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72421" y="250024"/>
            <a:ext cx="717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lvl="0"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«Гордость нации – его язык»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3189001" y="38702"/>
            <a:ext cx="969966" cy="87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49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t="3217" r="3859" b="5068"/>
          <a:stretch/>
        </p:blipFill>
        <p:spPr bwMode="auto">
          <a:xfrm>
            <a:off x="2272421" y="1000108"/>
            <a:ext cx="9008198" cy="504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863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D:\ТАТАРСКИЙ грант\библиотека\WhatsApp Image 2021-02-05 at 08.44.1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98" y="361014"/>
            <a:ext cx="3161671" cy="237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ТАТАРСКИЙ грант\названия тат грант\Слайд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" t="21138" r="64072" b="20445"/>
          <a:stretch/>
        </p:blipFill>
        <p:spPr bwMode="auto">
          <a:xfrm>
            <a:off x="9631737" y="18780"/>
            <a:ext cx="2476770" cy="25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D:\ТАТАРСКИЙ грант\Сабантуй\WhatsApp Image 2021-06-11 at 07.22.33 (1)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3"/>
          <a:stretch/>
        </p:blipFill>
        <p:spPr bwMode="auto">
          <a:xfrm>
            <a:off x="8075691" y="3123446"/>
            <a:ext cx="3876960" cy="308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D:\ТАТАРСКИЙ грант\Песни Колыбельные\колыбель 2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47"/>
          <a:stretch/>
        </p:blipFill>
        <p:spPr bwMode="auto">
          <a:xfrm>
            <a:off x="2095515" y="361014"/>
            <a:ext cx="3299375" cy="23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D:\ТАТАРСКИЙ грант\IMG-20210203-WA0013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4" r="5432"/>
          <a:stretch/>
        </p:blipFill>
        <p:spPr bwMode="auto">
          <a:xfrm>
            <a:off x="316872" y="3079079"/>
            <a:ext cx="3748134" cy="30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D:\ТАТАРСКИЙ грант\од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r="11261"/>
          <a:stretch/>
        </p:blipFill>
        <p:spPr bwMode="auto">
          <a:xfrm>
            <a:off x="4211905" y="3356645"/>
            <a:ext cx="3768187" cy="261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231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D:\ТАТАРСКИЙ грант\фото\методика 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13012" y="267139"/>
            <a:ext cx="4934060" cy="704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72420" y="250024"/>
            <a:ext cx="9309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 свою работу </a:t>
            </a:r>
            <a:endParaRPr lang="ru-RU" sz="40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957461" y="18780"/>
            <a:ext cx="1221590" cy="109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31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6379" y="3051758"/>
            <a:ext cx="49065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t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 </a:t>
            </a: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340 детей в 14 группах:</a:t>
            </a:r>
          </a:p>
          <a:p>
            <a:pPr algn="just">
              <a:lnSpc>
                <a:spcPct val="150000"/>
              </a:lnSpc>
            </a:pP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 логопедическая группа;</a:t>
            </a:r>
          </a:p>
          <a:p>
            <a:pPr algn="just">
              <a:lnSpc>
                <a:spcPct val="150000"/>
              </a:lnSpc>
            </a:pP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6 - татарских групп;</a:t>
            </a:r>
          </a:p>
          <a:p>
            <a:pPr algn="just">
              <a:lnSpc>
                <a:spcPct val="150000"/>
              </a:lnSpc>
            </a:pP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смешанных групп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2690" y="381204"/>
            <a:ext cx="7169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“</a:t>
            </a:r>
            <a:r>
              <a:rPr lang="tt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Сандугач”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1822" y="134337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18933" y="1822562"/>
            <a:ext cx="662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УСЛОВИЙ ДОШКОЛЬНОГО ОБРАЗОВАНИЯ ДЕТЕЙ В ВОЗРАСТЕ ОТ 3 ДО 7 ЛЕТ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245308625"/>
              </p:ext>
            </p:extLst>
          </p:nvPr>
        </p:nvGraphicFramePr>
        <p:xfrm>
          <a:off x="5326073" y="3804975"/>
          <a:ext cx="6626578" cy="128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Правая фигурная скобка 17"/>
          <p:cNvSpPr/>
          <p:nvPr/>
        </p:nvSpPr>
        <p:spPr>
          <a:xfrm rot="5400000">
            <a:off x="8325237" y="3050501"/>
            <a:ext cx="118427" cy="4273589"/>
          </a:xfrm>
          <a:prstGeom prst="rightBrace">
            <a:avLst>
              <a:gd name="adj1" fmla="val 50705"/>
              <a:gd name="adj2" fmla="val 50000"/>
            </a:avLst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634672" y="5313079"/>
            <a:ext cx="3499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Увеличение контингента воспитанников – 81 человек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Объект 3"/>
          <p:cNvPicPr>
            <a:picLocks noChangeAspect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952979" y="1476650"/>
            <a:ext cx="1301292" cy="11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34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42672" y="338388"/>
            <a:ext cx="9309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С днем знаний!</a:t>
            </a:r>
          </a:p>
          <a:p>
            <a:pPr lvl="0"/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началом нового</a:t>
            </a:r>
          </a:p>
          <a:p>
            <a:pPr lvl="0" algn="r"/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учебного года!</a:t>
            </a:r>
            <a:endParaRPr lang="ru-RU" sz="4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D:\Сандугач\ГРАНТ фото сокращ\1. Информация о д.с\дет. сад\IMG_467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973"/>
          <a:stretch/>
        </p:blipFill>
        <p:spPr bwMode="auto">
          <a:xfrm>
            <a:off x="4014125" y="2356402"/>
            <a:ext cx="5744633" cy="38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223683" y="68627"/>
            <a:ext cx="1221590" cy="1099523"/>
          </a:xfrm>
          <a:prstGeom prst="rect">
            <a:avLst/>
          </a:prstGeom>
        </p:spPr>
      </p:pic>
      <p:pic>
        <p:nvPicPr>
          <p:cNvPr id="11276" name="Picture 12" descr="https://catherineasquithgallery.com/uploads/posts/2021-03/1614553861_65-p-osen-kartinki-na-belom-fone-9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11033">
            <a:off x="1113393" y="1589177"/>
            <a:ext cx="4287531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591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12939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0007" y="401867"/>
            <a:ext cx="10340622" cy="40692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безопасной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среды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ds05.infourok.ru/uploads/ex/010e/0006cb55-8236b37a/img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t="15090" r="3800" b="22866"/>
          <a:stretch/>
        </p:blipFill>
        <p:spPr bwMode="auto">
          <a:xfrm>
            <a:off x="2906253" y="1693333"/>
            <a:ext cx="8592558" cy="425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0" t="24876" r="74476" b="55371"/>
          <a:stretch/>
        </p:blipFill>
        <p:spPr>
          <a:xfrm>
            <a:off x="1851378" y="1543419"/>
            <a:ext cx="1320800" cy="135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83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12939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vospitanie.guru/wp-content/uploads/2018/03/formirovanie-lichnosti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31" y="642760"/>
            <a:ext cx="7229475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06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8034" y="2258672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0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0175" y="2659496"/>
            <a:ext cx="71684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Сохранить здоровье нашим воспитанникам;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члена общества, готового к постоянному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преобразованию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созданию чего то нового.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5376" y="505613"/>
            <a:ext cx="6277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-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79022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s://im0-tub-ru.yandex.net/i?id=99ad24cd1658618f4aee038c3769c8bf-l&amp;ref=rim&amp;n=13&amp;w=1080&amp;h=13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853" y="1583386"/>
            <a:ext cx="3849360" cy="48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238034" y="505613"/>
            <a:ext cx="1061154" cy="95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57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8034" y="2258672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0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03819" y="570907"/>
            <a:ext cx="8229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Быть здоровым 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здорово!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79022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D:\ТАТАРСКИЙ грант\FWOrjxAx8k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175" y="2425242"/>
            <a:ext cx="5023557" cy="376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Сандугач\ГРАНТ фото сокращ\2. Доп. Услуги\акробатика\IMG_20180306_09582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"/>
          <a:stretch/>
        </p:blipFill>
        <p:spPr bwMode="auto">
          <a:xfrm>
            <a:off x="614419" y="2415593"/>
            <a:ext cx="5175956" cy="376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255315" y="400775"/>
            <a:ext cx="1148504" cy="10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615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431822" y="134337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48135" y="758603"/>
            <a:ext cx="62696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9423" y="2254313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материально-технической базы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786574" y="2271749"/>
            <a:ext cx="4092096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инновационных педагогических технологий и обогащение поликультурной среды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9167" y="4100046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предметно-пространственной среды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08951" y="5110402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 в языковую среду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001063" y="4119159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и социальными партнерами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D:\ТАТАРСКИЙ грант\тат костюм\WhatsApp Image 2021-07-08 at 15.14.38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990" y="2379469"/>
            <a:ext cx="3456634" cy="2592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Объект 3"/>
          <p:cNvPicPr>
            <a:picLocks noChangeAspect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348090" y="505613"/>
            <a:ext cx="1301292" cy="11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78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9"/>
          <a:stretch/>
        </p:blipFill>
        <p:spPr bwMode="auto">
          <a:xfrm>
            <a:off x="1205" y="21398"/>
            <a:ext cx="12192000" cy="670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78478" y="508165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 rot="10800000" flipH="1" flipV="1">
            <a:off x="1205" y="430800"/>
            <a:ext cx="1899457" cy="1324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033778" y="261943"/>
            <a:ext cx="7431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ТАТАРСКИЙ грант\библиотека\WhatsApp Image 2021-02-05 at 08.44.1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33" y="3793067"/>
            <a:ext cx="3808117" cy="285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Сандугач + КЦ\ГРАНТ КЦ\13. Материальная база ДОУ\IMG_19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897" y="3872089"/>
            <a:ext cx="3702754" cy="277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Сандугач + КЦ\ГРАНТ КЦ\4. Взаимодействие с др. учр\IMG_20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405" y="1398646"/>
            <a:ext cx="3659994" cy="274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428480" y="266769"/>
            <a:ext cx="917891" cy="82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44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1878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895864" y="883316"/>
            <a:ext cx="1029273" cy="9264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72178" y="1172958"/>
            <a:ext cx="4538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Региональная инновационная площадка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2178" y="3842651"/>
            <a:ext cx="4538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Билингвальный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детский сад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72177" y="2462104"/>
            <a:ext cx="4538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Грант «Добрый лед»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2177" y="5175805"/>
            <a:ext cx="5808135" cy="1114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грант на создание и функционирование консультационного центра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г. 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8094" y="0"/>
            <a:ext cx="5639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в грантах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Объект 3"/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913120" y="2246741"/>
            <a:ext cx="1029273" cy="926423"/>
          </a:xfrm>
          <a:prstGeom prst="rect">
            <a:avLst/>
          </a:prstGeom>
        </p:spPr>
      </p:pic>
      <p:pic>
        <p:nvPicPr>
          <p:cNvPr id="20" name="Объект 3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913119" y="3593336"/>
            <a:ext cx="1029273" cy="926423"/>
          </a:xfrm>
          <a:prstGeom prst="rect">
            <a:avLst/>
          </a:prstGeom>
        </p:spPr>
      </p:pic>
      <p:pic>
        <p:nvPicPr>
          <p:cNvPr id="21" name="Объект 3"/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895863" y="5006874"/>
            <a:ext cx="1029273" cy="926423"/>
          </a:xfrm>
          <a:prstGeom prst="rect">
            <a:avLst/>
          </a:prstGeom>
        </p:spPr>
      </p:pic>
      <p:pic>
        <p:nvPicPr>
          <p:cNvPr id="7170" name="Picture 2" descr="D:\Сандугач\фото КЦ\Фото работа\кц игры с оборуд\IMG_66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517" y="5187702"/>
            <a:ext cx="1998134" cy="149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ТАТАРСКИЙ грант\Сабантуй\WhatsApp Image 2021-06-11 at 07.22.35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311" y="3916451"/>
            <a:ext cx="2071511" cy="155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Сандугач\ГРАНТ фото сокращ\2. Доп. Услуги\хоккей\sF-pYCTIT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2497408"/>
            <a:ext cx="2099733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Сандугач\ГРАНТ фото сокращ\3. Проекты, площадки\дипломы, награды сада\IMG_202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" t="10117" r="3862" b="14947"/>
          <a:stretch/>
        </p:blipFill>
        <p:spPr bwMode="auto">
          <a:xfrm>
            <a:off x="7803445" y="830997"/>
            <a:ext cx="2603860" cy="15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921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</TotalTime>
  <Words>222</Words>
  <Application>Microsoft Office PowerPoint</Application>
  <PresentationFormat>Произвольный</PresentationFormat>
  <Paragraphs>51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Дастан Туребаев</dc:creator>
  <cp:lastModifiedBy>User</cp:lastModifiedBy>
  <cp:revision>98</cp:revision>
  <dcterms:created xsi:type="dcterms:W3CDTF">2020-09-14T12:08:10Z</dcterms:created>
  <dcterms:modified xsi:type="dcterms:W3CDTF">2021-08-24T14:00:06Z</dcterms:modified>
</cp:coreProperties>
</file>